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142" y="-357347"/>
            <a:ext cx="19050285" cy="10644347"/>
          </a:xfrm>
          <a:custGeom>
            <a:avLst/>
            <a:gdLst/>
            <a:ahLst/>
            <a:cxnLst/>
            <a:rect r="r" b="b" t="t" l="l"/>
            <a:pathLst>
              <a:path h="10644347" w="19050285">
                <a:moveTo>
                  <a:pt x="0" y="0"/>
                </a:moveTo>
                <a:lnTo>
                  <a:pt x="19050284" y="0"/>
                </a:lnTo>
                <a:lnTo>
                  <a:pt x="19050284" y="10644347"/>
                </a:lnTo>
                <a:lnTo>
                  <a:pt x="0" y="10644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52018" cy="10287000"/>
          </a:xfrm>
          <a:custGeom>
            <a:avLst/>
            <a:gdLst/>
            <a:ahLst/>
            <a:cxnLst/>
            <a:rect r="r" b="b" t="t" l="l"/>
            <a:pathLst>
              <a:path h="10287000" w="18452018">
                <a:moveTo>
                  <a:pt x="0" y="0"/>
                </a:moveTo>
                <a:lnTo>
                  <a:pt x="18452018" y="0"/>
                </a:lnTo>
                <a:lnTo>
                  <a:pt x="184520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160"/>
            <a:ext cx="18288000" cy="10149840"/>
          </a:xfrm>
          <a:custGeom>
            <a:avLst/>
            <a:gdLst/>
            <a:ahLst/>
            <a:cxnLst/>
            <a:rect r="r" b="b" t="t" l="l"/>
            <a:pathLst>
              <a:path h="10149840" w="1828800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580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9988"/>
            <a:ext cx="18424813" cy="10386988"/>
          </a:xfrm>
          <a:custGeom>
            <a:avLst/>
            <a:gdLst/>
            <a:ahLst/>
            <a:cxnLst/>
            <a:rect r="r" b="b" t="t" l="l"/>
            <a:pathLst>
              <a:path h="10386988" w="18424813">
                <a:moveTo>
                  <a:pt x="0" y="0"/>
                </a:moveTo>
                <a:lnTo>
                  <a:pt x="18424813" y="0"/>
                </a:lnTo>
                <a:lnTo>
                  <a:pt x="18424813" y="10386988"/>
                </a:lnTo>
                <a:lnTo>
                  <a:pt x="0" y="1038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9926" y="-196191"/>
            <a:ext cx="19027852" cy="10679382"/>
          </a:xfrm>
          <a:custGeom>
            <a:avLst/>
            <a:gdLst/>
            <a:ahLst/>
            <a:cxnLst/>
            <a:rect r="r" b="b" t="t" l="l"/>
            <a:pathLst>
              <a:path h="10679382" w="19027852">
                <a:moveTo>
                  <a:pt x="0" y="0"/>
                </a:moveTo>
                <a:lnTo>
                  <a:pt x="19027852" y="0"/>
                </a:lnTo>
                <a:lnTo>
                  <a:pt x="19027852" y="10679382"/>
                </a:lnTo>
                <a:lnTo>
                  <a:pt x="0" y="10679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1" y="0"/>
                </a:lnTo>
                <a:lnTo>
                  <a:pt x="18328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93483" cy="10287000"/>
          </a:xfrm>
          <a:custGeom>
            <a:avLst/>
            <a:gdLst/>
            <a:ahLst/>
            <a:cxnLst/>
            <a:rect r="r" b="b" t="t" l="l"/>
            <a:pathLst>
              <a:path h="10287000" w="18493483">
                <a:moveTo>
                  <a:pt x="0" y="0"/>
                </a:moveTo>
                <a:lnTo>
                  <a:pt x="18493483" y="0"/>
                </a:lnTo>
                <a:lnTo>
                  <a:pt x="184934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580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967"/>
            <a:ext cx="18414506" cy="10197033"/>
          </a:xfrm>
          <a:custGeom>
            <a:avLst/>
            <a:gdLst/>
            <a:ahLst/>
            <a:cxnLst/>
            <a:rect r="r" b="b" t="t" l="l"/>
            <a:pathLst>
              <a:path h="10197033" w="18414506">
                <a:moveTo>
                  <a:pt x="0" y="0"/>
                </a:moveTo>
                <a:lnTo>
                  <a:pt x="18414506" y="0"/>
                </a:lnTo>
                <a:lnTo>
                  <a:pt x="18414506" y="10197033"/>
                </a:lnTo>
                <a:lnTo>
                  <a:pt x="0" y="1019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69643" cy="10287000"/>
          </a:xfrm>
          <a:custGeom>
            <a:avLst/>
            <a:gdLst/>
            <a:ahLst/>
            <a:cxnLst/>
            <a:rect r="r" b="b" t="t" l="l"/>
            <a:pathLst>
              <a:path h="10287000" w="18369643">
                <a:moveTo>
                  <a:pt x="0" y="0"/>
                </a:moveTo>
                <a:lnTo>
                  <a:pt x="18369643" y="0"/>
                </a:lnTo>
                <a:lnTo>
                  <a:pt x="183696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4152"/>
            <a:ext cx="18711955" cy="10455305"/>
          </a:xfrm>
          <a:custGeom>
            <a:avLst/>
            <a:gdLst/>
            <a:ahLst/>
            <a:cxnLst/>
            <a:rect r="r" b="b" t="t" l="l"/>
            <a:pathLst>
              <a:path h="10455305" w="18711955">
                <a:moveTo>
                  <a:pt x="0" y="0"/>
                </a:moveTo>
                <a:lnTo>
                  <a:pt x="18711955" y="0"/>
                </a:lnTo>
                <a:lnTo>
                  <a:pt x="18711955" y="10455304"/>
                </a:lnTo>
                <a:lnTo>
                  <a:pt x="0" y="10455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35135" cy="10287000"/>
          </a:xfrm>
          <a:custGeom>
            <a:avLst/>
            <a:gdLst/>
            <a:ahLst/>
            <a:cxnLst/>
            <a:rect r="r" b="b" t="t" l="l"/>
            <a:pathLst>
              <a:path h="10287000" w="18535135">
                <a:moveTo>
                  <a:pt x="0" y="0"/>
                </a:moveTo>
                <a:lnTo>
                  <a:pt x="18535135" y="0"/>
                </a:lnTo>
                <a:lnTo>
                  <a:pt x="185351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580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3179" y="117181"/>
            <a:ext cx="18501179" cy="10169819"/>
          </a:xfrm>
          <a:custGeom>
            <a:avLst/>
            <a:gdLst/>
            <a:ahLst/>
            <a:cxnLst/>
            <a:rect r="r" b="b" t="t" l="l"/>
            <a:pathLst>
              <a:path h="10169819" w="18501179">
                <a:moveTo>
                  <a:pt x="0" y="0"/>
                </a:moveTo>
                <a:lnTo>
                  <a:pt x="18501179" y="0"/>
                </a:lnTo>
                <a:lnTo>
                  <a:pt x="18501179" y="10169819"/>
                </a:lnTo>
                <a:lnTo>
                  <a:pt x="0" y="10169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8" r="0" b="-93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5842"/>
            <a:ext cx="18288000" cy="10021158"/>
          </a:xfrm>
          <a:custGeom>
            <a:avLst/>
            <a:gdLst/>
            <a:ahLst/>
            <a:cxnLst/>
            <a:rect r="r" b="b" t="t" l="l"/>
            <a:pathLst>
              <a:path h="10021158" w="18288000">
                <a:moveTo>
                  <a:pt x="0" y="0"/>
                </a:moveTo>
                <a:lnTo>
                  <a:pt x="18288000" y="0"/>
                </a:lnTo>
                <a:lnTo>
                  <a:pt x="18288000" y="10021158"/>
                </a:lnTo>
                <a:lnTo>
                  <a:pt x="0" y="1002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8" r="0" b="-109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93483" cy="10287000"/>
          </a:xfrm>
          <a:custGeom>
            <a:avLst/>
            <a:gdLst/>
            <a:ahLst/>
            <a:cxnLst/>
            <a:rect r="r" b="b" t="t" l="l"/>
            <a:pathLst>
              <a:path h="10287000" w="18493483">
                <a:moveTo>
                  <a:pt x="0" y="0"/>
                </a:moveTo>
                <a:lnTo>
                  <a:pt x="18493483" y="0"/>
                </a:lnTo>
                <a:lnTo>
                  <a:pt x="184934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0"/>
            <a:ext cx="18288000" cy="10172700"/>
          </a:xfrm>
          <a:custGeom>
            <a:avLst/>
            <a:gdLst/>
            <a:ahLst/>
            <a:cxnLst/>
            <a:rect r="r" b="b" t="t" l="l"/>
            <a:pathLst>
              <a:path h="10172700" w="18288000">
                <a:moveTo>
                  <a:pt x="0" y="0"/>
                </a:moveTo>
                <a:lnTo>
                  <a:pt x="18288000" y="0"/>
                </a:lnTo>
                <a:lnTo>
                  <a:pt x="18288000" y="10172700"/>
                </a:lnTo>
                <a:lnTo>
                  <a:pt x="0" y="1017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0"/>
            <a:ext cx="18288000" cy="10172700"/>
          </a:xfrm>
          <a:custGeom>
            <a:avLst/>
            <a:gdLst/>
            <a:ahLst/>
            <a:cxnLst/>
            <a:rect r="r" b="b" t="t" l="l"/>
            <a:pathLst>
              <a:path h="10172700" w="18288000">
                <a:moveTo>
                  <a:pt x="0" y="0"/>
                </a:moveTo>
                <a:lnTo>
                  <a:pt x="18288000" y="0"/>
                </a:lnTo>
                <a:lnTo>
                  <a:pt x="18288000" y="10172700"/>
                </a:lnTo>
                <a:lnTo>
                  <a:pt x="0" y="1017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DAGrId3GM6E</dc:identifier>
  <dcterms:modified xsi:type="dcterms:W3CDTF">2011-08-01T06:04:30Z</dcterms:modified>
  <cp:revision>1</cp:revision>
</cp:coreProperties>
</file>